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3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360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34CF0E-4C9A-C0CE-603F-6CD4131A32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4DA4152-31AF-1722-7D25-6165B7D99C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30D974-7300-6B03-F257-CDA1DA28A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15F06-9E5F-4839-9C1D-7ADCFD8B306B}" type="datetimeFigureOut">
              <a:rPr kumimoji="1" lang="ja-JP" altLang="en-US" smtClean="0"/>
              <a:t>2023/6/19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326D1-44AC-0CF6-F95A-DEF7E5EEF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DA3FDC-1A22-D0A9-F38D-717E900B9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17F3-AA6A-48F4-9E7E-7EBE3D564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547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F8131A-D144-840F-A014-64CDB5CD3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BFAD441-5366-5A73-AF02-04BE6E7894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0264DA-2990-F4A4-6FE7-23BD4F02A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15F06-9E5F-4839-9C1D-7ADCFD8B306B}" type="datetimeFigureOut">
              <a:rPr kumimoji="1" lang="ja-JP" altLang="en-US" smtClean="0"/>
              <a:t>2023/6/19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DC00E3-0C61-EBF2-8B8C-E12C31CF9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49F4A8-4B96-8D7F-6D30-0CC180758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17F3-AA6A-48F4-9E7E-7EBE3D564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1910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6B0314E-BEB5-312D-FE68-D9C2B74DB3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0F4A316-3178-0A35-A1E3-49A845F163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EC9FE4-C1F7-7D55-22CF-7DCD88D9E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15F06-9E5F-4839-9C1D-7ADCFD8B306B}" type="datetimeFigureOut">
              <a:rPr kumimoji="1" lang="ja-JP" altLang="en-US" smtClean="0"/>
              <a:t>2023/6/19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48C0A6-9CE5-AE10-EDC9-A7D27D482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0D0CED-00F2-1DC0-812A-F0D738343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17F3-AA6A-48F4-9E7E-7EBE3D564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28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DA7610-1761-F970-F1EF-0B9593172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DC33D3C-3C89-E005-068E-BCC432DC6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FF126D1-0EE2-E272-9171-82C3DD938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15F06-9E5F-4839-9C1D-7ADCFD8B306B}" type="datetimeFigureOut">
              <a:rPr kumimoji="1" lang="ja-JP" altLang="en-US" smtClean="0"/>
              <a:t>2023/6/19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CC9F20-7275-673D-7987-E2EA2BCE0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4C2DF2-9D60-651A-C1BC-E8544BBE6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17F3-AA6A-48F4-9E7E-7EBE3D564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060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E7629A-D559-CD5A-C1A7-12C7A2A61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804F25-462D-CA3E-608F-F03F6B4777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7AE7F3-7C02-8DCF-F344-CB0F6880D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15F06-9E5F-4839-9C1D-7ADCFD8B306B}" type="datetimeFigureOut">
              <a:rPr kumimoji="1" lang="ja-JP" altLang="en-US" smtClean="0"/>
              <a:t>2023/6/19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D76144E-D46C-E3F9-1ED8-46B8848EE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E1BE2D-4918-CBEE-1923-3C8D55F50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17F3-AA6A-48F4-9E7E-7EBE3D564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6256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11812C-1602-7D92-228A-8D062CEC2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568CDD5-5457-C8F9-14CB-2382CC6223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37DAC39-13E3-8623-8F54-F22BAF8099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16CE8F-717F-C654-78FD-1A212695F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15F06-9E5F-4839-9C1D-7ADCFD8B306B}" type="datetimeFigureOut">
              <a:rPr kumimoji="1" lang="ja-JP" altLang="en-US" smtClean="0"/>
              <a:t>2023/6/19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6A98D75-F279-A645-1628-E3CC9EA23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06B275F-B247-BA9D-F83A-1F9BA6A11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17F3-AA6A-48F4-9E7E-7EBE3D564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603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91D95D-CCEB-F041-D8ED-0275DA426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BE026CF-7919-D7AA-7F44-A6D31D0B4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74B04D9-1E43-913A-212C-F0277F668A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F1BCADB-04E6-7943-207D-B39E0A86DF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6E8AF8B-8892-1CE2-27AB-AA57D725C3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E0E5B82-130B-12C9-38BB-D62DDCD83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15F06-9E5F-4839-9C1D-7ADCFD8B306B}" type="datetimeFigureOut">
              <a:rPr kumimoji="1" lang="ja-JP" altLang="en-US" smtClean="0"/>
              <a:t>2023/6/19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8A27D09-45D6-798A-F763-B15761A07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4D60C87-2A1C-5E18-BBB3-8B5BE4846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17F3-AA6A-48F4-9E7E-7EBE3D564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7703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1759D4-6C43-CDCC-8F31-6E0BE2621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DC81161-6560-651E-349F-FBACA617F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15F06-9E5F-4839-9C1D-7ADCFD8B306B}" type="datetimeFigureOut">
              <a:rPr kumimoji="1" lang="ja-JP" altLang="en-US" smtClean="0"/>
              <a:t>2023/6/19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BFD2D9F-04B3-27FE-D8AB-ADABE37D4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CAFE4F1-B03D-9CD5-1524-A20EFF398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17F3-AA6A-48F4-9E7E-7EBE3D564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6582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88DFA74-88B9-A129-6143-0B1B82D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15F06-9E5F-4839-9C1D-7ADCFD8B306B}" type="datetimeFigureOut">
              <a:rPr kumimoji="1" lang="ja-JP" altLang="en-US" smtClean="0"/>
              <a:t>2023/6/19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D1FF0DB-8487-B4A7-DD43-9390FCBF2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813C628-2597-C88F-F161-5D5B0655A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17F3-AA6A-48F4-9E7E-7EBE3D564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457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E81A55-D493-80CC-0A69-33DC7F375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A15788-D843-210D-E59E-D84E91AA1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D479D20-1702-3041-E8E6-577560BD80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7B78C61-F3D0-4D8C-41D1-6C45E3B81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15F06-9E5F-4839-9C1D-7ADCFD8B306B}" type="datetimeFigureOut">
              <a:rPr kumimoji="1" lang="ja-JP" altLang="en-US" smtClean="0"/>
              <a:t>2023/6/19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2B72B0B-C4D5-6C28-DBBB-F936E34A2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F991B14-AEB7-B572-5E01-013BC85DA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17F3-AA6A-48F4-9E7E-7EBE3D564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579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C0D077-8F6A-B68A-68BB-8BA39FC0C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A091FE8-D65E-E517-EC60-C4C703E8C8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DAC1D3D-A39A-CF15-BC03-E35E82B6C5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ED2E25A-7C3B-6B21-F7CA-6D5EDEC45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15F06-9E5F-4839-9C1D-7ADCFD8B306B}" type="datetimeFigureOut">
              <a:rPr kumimoji="1" lang="ja-JP" altLang="en-US" smtClean="0"/>
              <a:t>2023/6/19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41B7B-D60A-E2BF-9260-F47618CD7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4A009B-B3DF-90D6-B12F-479A973C6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917F3-AA6A-48F4-9E7E-7EBE3D564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8653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65D7AF4-E08F-A0C0-FA0C-F0FB48CDD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7B06F24-5B64-2DA5-6B4E-A715BCD2B4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4041E0-5037-F85A-BA27-5460961507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15F06-9E5F-4839-9C1D-7ADCFD8B306B}" type="datetimeFigureOut">
              <a:rPr kumimoji="1" lang="ja-JP" altLang="en-US" smtClean="0"/>
              <a:t>2023/6/19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05371D-07C8-ECFA-AAA7-E6F17EB6DB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7D82BA-BC26-C156-1A76-79E50088D0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917F3-AA6A-48F4-9E7E-7EBE3D5647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59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2BB946-F10F-E200-4B4F-A6DA830E39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007" y="0"/>
            <a:ext cx="9697986" cy="6858000"/>
          </a:xfrm>
          <a:prstGeom prst="rect">
            <a:avLst/>
          </a:prstGeom>
        </p:spPr>
      </p:pic>
      <p:sp>
        <p:nvSpPr>
          <p:cNvPr id="6" name="楕円 5">
            <a:extLst>
              <a:ext uri="{FF2B5EF4-FFF2-40B4-BE49-F238E27FC236}">
                <a16:creationId xmlns:a16="http://schemas.microsoft.com/office/drawing/2014/main" id="{F1CE3ACB-B6E7-7C89-0C09-2B8823920368}"/>
              </a:ext>
            </a:extLst>
          </p:cNvPr>
          <p:cNvSpPr/>
          <p:nvPr/>
        </p:nvSpPr>
        <p:spPr>
          <a:xfrm>
            <a:off x="8271932" y="3064933"/>
            <a:ext cx="516467" cy="54186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noFill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A1BCDE1-086C-EC50-CB93-F649050D88B3}"/>
              </a:ext>
            </a:extLst>
          </p:cNvPr>
          <p:cNvSpPr txBox="1"/>
          <p:nvPr/>
        </p:nvSpPr>
        <p:spPr>
          <a:xfrm>
            <a:off x="8530165" y="2573867"/>
            <a:ext cx="1333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A</a:t>
            </a:r>
            <a:r>
              <a:rPr kumimoji="1" lang="ja-JP" altLang="en-US" b="1" dirty="0">
                <a:solidFill>
                  <a:srgbClr val="FF0000"/>
                </a:solidFill>
              </a:rPr>
              <a:t>トイレ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lang="ja-JP" altLang="en-US" b="1" dirty="0">
                <a:solidFill>
                  <a:srgbClr val="FF0000"/>
                </a:solidFill>
              </a:rPr>
              <a:t>使用可能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B8907261-1BB6-EA1B-8885-C043CF56089F}"/>
              </a:ext>
            </a:extLst>
          </p:cNvPr>
          <p:cNvSpPr/>
          <p:nvPr/>
        </p:nvSpPr>
        <p:spPr>
          <a:xfrm>
            <a:off x="6807196" y="3499597"/>
            <a:ext cx="516467" cy="54186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noFill/>
            </a:endParaRPr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C0CF393F-23A2-4E4D-A68D-693E38DBB0F8}"/>
              </a:ext>
            </a:extLst>
          </p:cNvPr>
          <p:cNvSpPr/>
          <p:nvPr/>
        </p:nvSpPr>
        <p:spPr>
          <a:xfrm>
            <a:off x="6096000" y="4207933"/>
            <a:ext cx="516467" cy="54186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noFill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373C138-47DF-DD98-C809-306AE3D5FAC2}"/>
              </a:ext>
            </a:extLst>
          </p:cNvPr>
          <p:cNvSpPr txBox="1"/>
          <p:nvPr/>
        </p:nvSpPr>
        <p:spPr>
          <a:xfrm>
            <a:off x="6400796" y="2650067"/>
            <a:ext cx="1333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B</a:t>
            </a:r>
            <a:r>
              <a:rPr kumimoji="1" lang="ja-JP" altLang="en-US" b="1" dirty="0">
                <a:solidFill>
                  <a:srgbClr val="FF0000"/>
                </a:solidFill>
              </a:rPr>
              <a:t>トイレ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使用可能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A68D0CC-4515-31A3-F1F9-B34AA84E1E45}"/>
              </a:ext>
            </a:extLst>
          </p:cNvPr>
          <p:cNvSpPr txBox="1"/>
          <p:nvPr/>
        </p:nvSpPr>
        <p:spPr>
          <a:xfrm>
            <a:off x="5147731" y="3718297"/>
            <a:ext cx="1333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rgbClr val="FF0000"/>
                </a:solidFill>
              </a:rPr>
              <a:t>C</a:t>
            </a:r>
            <a:r>
              <a:rPr kumimoji="1" lang="ja-JP" altLang="en-US" b="1">
                <a:solidFill>
                  <a:srgbClr val="FF0000"/>
                </a:solidFill>
              </a:rPr>
              <a:t>トイレ</a:t>
            </a:r>
            <a:endParaRPr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使用不可</a:t>
            </a:r>
          </a:p>
        </p:txBody>
      </p:sp>
    </p:spTree>
    <p:extLst>
      <p:ext uri="{BB962C8B-B14F-4D97-AF65-F5344CB8AC3E}">
        <p14:creationId xmlns:p14="http://schemas.microsoft.com/office/powerpoint/2010/main" val="2392101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12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m-tadokoro</dc:creator>
  <cp:lastModifiedBy>ポートパーク共用</cp:lastModifiedBy>
  <cp:revision>3</cp:revision>
  <cp:lastPrinted>2023-06-01T11:11:09Z</cp:lastPrinted>
  <dcterms:created xsi:type="dcterms:W3CDTF">2023-06-01T08:48:22Z</dcterms:created>
  <dcterms:modified xsi:type="dcterms:W3CDTF">2023-06-19T01:37:24Z</dcterms:modified>
</cp:coreProperties>
</file>